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3"/>
  </p:notesMasterIdLst>
  <p:sldIdLst>
    <p:sldId id="257" r:id="rId4"/>
    <p:sldId id="258" r:id="rId5"/>
    <p:sldId id="266" r:id="rId6"/>
    <p:sldId id="261" r:id="rId7"/>
    <p:sldId id="267" r:id="rId8"/>
    <p:sldId id="262" r:id="rId9"/>
    <p:sldId id="259" r:id="rId10"/>
    <p:sldId id="263" r:id="rId11"/>
    <p:sldId id="265" r:id="rId12"/>
  </p:sldIdLst>
  <p:sldSz cx="9144000" cy="5143500" type="screen16x9"/>
  <p:notesSz cx="6858000" cy="9144000"/>
  <p:embeddedFontLst>
    <p:embeddedFont>
      <p:font typeface="Dosis" panose="020B0604020202020204" charset="0"/>
      <p:regular r:id="rId14"/>
      <p:bold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Black" panose="020B0604020202020204" charset="0"/>
      <p:bold r:id="rId20"/>
      <p:boldItalic r:id="rId21"/>
    </p:embeddedFont>
    <p:embeddedFont>
      <p:font typeface="Roboto Thin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0921D7B-4801-4C88-B345-18D51F8AFAAD}">
          <p14:sldIdLst>
            <p14:sldId id="257"/>
            <p14:sldId id="258"/>
            <p14:sldId id="266"/>
            <p14:sldId id="261"/>
            <p14:sldId id="267"/>
            <p14:sldId id="262"/>
            <p14:sldId id="259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019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719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645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70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  <a:buSzPts val="5600"/>
            </a:pPr>
            <a:r>
              <a:rPr lang="en-U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 with </a:t>
            </a:r>
            <a:r>
              <a:rPr lang="en-US" sz="24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</a:t>
            </a:r>
          </a:p>
          <a:p>
            <a:pPr lvl="0">
              <a:buClr>
                <a:srgbClr val="295269"/>
              </a:buClr>
              <a:buSzPts val="5600"/>
            </a:pPr>
            <a:r>
              <a:rPr lang="en" sz="24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Xinpeng</a:t>
            </a:r>
            <a:r>
              <a:rPr lang="en-US" sz="20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Tian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1/12/2019</a:t>
            </a:r>
            <a:endParaRPr sz="20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-US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Quiz→Home</a:t>
            </a:r>
            <a:r>
              <a:rPr lang="en-US" sz="24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24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→Purchase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Home Try-On Funnel</a:t>
            </a:r>
          </a:p>
          <a:p>
            <a:pPr marL="457200" lvl="0" indent="-381000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A/B Testing with 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4274" y="1543050"/>
            <a:ext cx="903972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Quiz→Home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try_on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 →Purchase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tabLst/>
              <a:defRPr/>
            </a:pP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49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Quiz→Home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→Purchase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quiz_total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"purchase"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people did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after quiz?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people made purchase after the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can we use the data we had from the funnels?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Well, we have get 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take quiz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take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Total people who made purchase</a:t>
            </a: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61DACB6E-BFD4-415A-85E2-6967BBB9E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076763"/>
              </p:ext>
            </p:extLst>
          </p:nvPr>
        </p:nvGraphicFramePr>
        <p:xfrm>
          <a:off x="177975" y="3189000"/>
          <a:ext cx="4920900" cy="752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quiz_total</a:t>
                      </a:r>
                      <a:endParaRPr lang="en-US" sz="11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home_try_on</a:t>
                      </a:r>
                      <a:endParaRPr lang="en-US" sz="11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purchase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1000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495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4274" y="1543050"/>
            <a:ext cx="903972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-US" sz="360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2. A/B Testing with Home Try-On Funnel</a:t>
            </a:r>
          </a:p>
        </p:txBody>
      </p:sp>
    </p:spTree>
    <p:extLst>
      <p:ext uri="{BB962C8B-B14F-4D97-AF65-F5344CB8AC3E}">
        <p14:creationId xmlns:p14="http://schemas.microsoft.com/office/powerpoint/2010/main" val="292682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A/B Testing with Home Try-On Funnel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'3 pairs' then 1 ELSE NULL END) as "3 pairs",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'5 pairs' then 1 ELSE NULL END) as "5 pairs"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order to know the how A/B test effects the business in real world,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have to check the fairness.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 pairs and 5 pairs have similar rates out of total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Sum of 3 pairs add sum of 5 pairs is qual to total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754742789"/>
              </p:ext>
            </p:extLst>
          </p:nvPr>
        </p:nvGraphicFramePr>
        <p:xfrm>
          <a:off x="177975" y="3189000"/>
          <a:ext cx="4920900" cy="75227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total_try_on</a:t>
                      </a:r>
                      <a:endParaRPr lang="en-US" sz="11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750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0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04274" y="1543050"/>
            <a:ext cx="903972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-US" sz="4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A/B Testing with Purchase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A/B Testing with Purchase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 (CASE WHEN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'True' then 1 ELSE NULL END) as "purchase"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final goal is to check if the number of pairs effects the purchase.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from last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page, we checked it’s a fair A/B testing environment.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result is 5 pairs has 93 more purchase than 3 pairs, marketing department should considering add more pairs in the Home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package.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92264192"/>
              </p:ext>
            </p:extLst>
          </p:nvPr>
        </p:nvGraphicFramePr>
        <p:xfrm>
          <a:off x="177974" y="3189000"/>
          <a:ext cx="4920899" cy="10877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number_of_pairs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292929"/>
                          </a:solidFill>
                          <a:effectLst/>
                          <a:latin typeface="Segoe UI" panose="020B0502040204020203" pitchFamily="34" charset="0"/>
                        </a:rPr>
                        <a:t>purchase</a:t>
                      </a:r>
                    </a:p>
                  </a:txBody>
                  <a:tcPr marL="9525" marR="9525" marT="9525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3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201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5 pairs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525252"/>
                          </a:solidFill>
                          <a:effectLst/>
                          <a:latin typeface="Segoe UI" panose="020B0502040204020203" pitchFamily="34" charset="0"/>
                        </a:rPr>
                        <a:t>294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40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94A6B-3CF9-4DDC-AE47-7FF21112B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69F5E-0DBF-462A-8BAE-A1FF1F294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2655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437</Words>
  <Application>Microsoft Office PowerPoint</Application>
  <PresentationFormat>On-screen Show (16:9)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</vt:lpstr>
      <vt:lpstr>Courier New</vt:lpstr>
      <vt:lpstr>Roboto Thin</vt:lpstr>
      <vt:lpstr>Segoe UI</vt:lpstr>
      <vt:lpstr>Dosis</vt:lpstr>
      <vt:lpstr>Roboto Black</vt:lpstr>
      <vt:lpstr>Arial</vt:lpstr>
      <vt:lpstr>Simple Light</vt:lpstr>
      <vt:lpstr>Simple Light</vt:lpstr>
      <vt:lpstr>Simple Light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pc</dc:creator>
  <cp:lastModifiedBy>pc</cp:lastModifiedBy>
  <cp:revision>12</cp:revision>
  <dcterms:modified xsi:type="dcterms:W3CDTF">2019-01-14T07:47:34Z</dcterms:modified>
</cp:coreProperties>
</file>